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97E463-2F1A-4A08-A400-B1034B785DD5}" v="3" dt="2023-12-24T20:48:49.9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>
        <p:scale>
          <a:sx n="82" d="100"/>
          <a:sy n="82" d="100"/>
        </p:scale>
        <p:origin x="629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hit Rathod" userId="ffef62b242d1b96b" providerId="LiveId" clId="{DD97E463-2F1A-4A08-A400-B1034B785DD5}"/>
    <pc:docChg chg="undo custSel modSld">
      <pc:chgData name="Mohit Rathod" userId="ffef62b242d1b96b" providerId="LiveId" clId="{DD97E463-2F1A-4A08-A400-B1034B785DD5}" dt="2023-12-24T20:49:14.520" v="41" actId="14100"/>
      <pc:docMkLst>
        <pc:docMk/>
      </pc:docMkLst>
      <pc:sldChg chg="addSp delSp modSp mod modMedia setBg addAnim delAnim">
        <pc:chgData name="Mohit Rathod" userId="ffef62b242d1b96b" providerId="LiveId" clId="{DD97E463-2F1A-4A08-A400-B1034B785DD5}" dt="2023-12-24T20:47:27.481" v="18" actId="113"/>
        <pc:sldMkLst>
          <pc:docMk/>
          <pc:sldMk cId="95992585" sldId="256"/>
        </pc:sldMkLst>
        <pc:spChg chg="mod">
          <ac:chgData name="Mohit Rathod" userId="ffef62b242d1b96b" providerId="LiveId" clId="{DD97E463-2F1A-4A08-A400-B1034B785DD5}" dt="2023-12-24T20:47:27.481" v="18" actId="113"/>
          <ac:spMkLst>
            <pc:docMk/>
            <pc:sldMk cId="95992585" sldId="256"/>
            <ac:spMk id="2" creationId="{F7B10035-A7EB-4B00-9E29-FE0516003DB0}"/>
          </ac:spMkLst>
        </pc:spChg>
        <pc:spChg chg="mod">
          <ac:chgData name="Mohit Rathod" userId="ffef62b242d1b96b" providerId="LiveId" clId="{DD97E463-2F1A-4A08-A400-B1034B785DD5}" dt="2023-12-24T20:47:22.347" v="17" actId="1076"/>
          <ac:spMkLst>
            <pc:docMk/>
            <pc:sldMk cId="95992585" sldId="256"/>
            <ac:spMk id="3" creationId="{B1D9F844-834A-4237-88D7-7592B707AFAF}"/>
          </ac:spMkLst>
        </pc:spChg>
        <pc:spChg chg="add">
          <ac:chgData name="Mohit Rathod" userId="ffef62b242d1b96b" providerId="LiveId" clId="{DD97E463-2F1A-4A08-A400-B1034B785DD5}" dt="2023-12-24T20:46:46.954" v="10" actId="26606"/>
          <ac:spMkLst>
            <pc:docMk/>
            <pc:sldMk cId="95992585" sldId="256"/>
            <ac:spMk id="6" creationId="{6F828D28-8E09-41CC-8229-3070B5467A96}"/>
          </ac:spMkLst>
        </pc:spChg>
        <pc:spChg chg="add">
          <ac:chgData name="Mohit Rathod" userId="ffef62b242d1b96b" providerId="LiveId" clId="{DD97E463-2F1A-4A08-A400-B1034B785DD5}" dt="2023-12-24T20:46:46.954" v="10" actId="26606"/>
          <ac:spMkLst>
            <pc:docMk/>
            <pc:sldMk cId="95992585" sldId="256"/>
            <ac:spMk id="8" creationId="{D5B012D8-7F27-4758-9AC6-C889B154BD73}"/>
          </ac:spMkLst>
        </pc:spChg>
        <pc:spChg chg="add del">
          <ac:chgData name="Mohit Rathod" userId="ffef62b242d1b96b" providerId="LiveId" clId="{DD97E463-2F1A-4A08-A400-B1034B785DD5}" dt="2023-12-24T20:45:58.210" v="3" actId="26606"/>
          <ac:spMkLst>
            <pc:docMk/>
            <pc:sldMk cId="95992585" sldId="256"/>
            <ac:spMk id="9" creationId="{C1DD1A8A-57D5-4A81-AD04-532B043C5611}"/>
          </ac:spMkLst>
        </pc:spChg>
        <pc:spChg chg="add">
          <ac:chgData name="Mohit Rathod" userId="ffef62b242d1b96b" providerId="LiveId" clId="{DD97E463-2F1A-4A08-A400-B1034B785DD5}" dt="2023-12-24T20:46:46.954" v="10" actId="26606"/>
          <ac:spMkLst>
            <pc:docMk/>
            <pc:sldMk cId="95992585" sldId="256"/>
            <ac:spMk id="10" creationId="{4063B759-00FC-46D1-9898-8E8625268FAF}"/>
          </ac:spMkLst>
        </pc:spChg>
        <pc:spChg chg="add del">
          <ac:chgData name="Mohit Rathod" userId="ffef62b242d1b96b" providerId="LiveId" clId="{DD97E463-2F1A-4A08-A400-B1034B785DD5}" dt="2023-12-24T20:45:58.210" v="3" actId="26606"/>
          <ac:spMkLst>
            <pc:docMk/>
            <pc:sldMk cId="95992585" sldId="256"/>
            <ac:spMk id="11" creationId="{007891EC-4501-44ED-A8C8-B11B6DB767AB}"/>
          </ac:spMkLst>
        </pc:spChg>
        <pc:spChg chg="add del">
          <ac:chgData name="Mohit Rathod" userId="ffef62b242d1b96b" providerId="LiveId" clId="{DD97E463-2F1A-4A08-A400-B1034B785DD5}" dt="2023-12-24T20:46:37.235" v="9" actId="26606"/>
          <ac:spMkLst>
            <pc:docMk/>
            <pc:sldMk cId="95992585" sldId="256"/>
            <ac:spMk id="13" creationId="{C1DD1A8A-57D5-4A81-AD04-532B043C5611}"/>
          </ac:spMkLst>
        </pc:spChg>
        <pc:spChg chg="add del">
          <ac:chgData name="Mohit Rathod" userId="ffef62b242d1b96b" providerId="LiveId" clId="{DD97E463-2F1A-4A08-A400-B1034B785DD5}" dt="2023-12-24T20:46:37.235" v="9" actId="26606"/>
          <ac:spMkLst>
            <pc:docMk/>
            <pc:sldMk cId="95992585" sldId="256"/>
            <ac:spMk id="15" creationId="{007891EC-4501-44ED-A8C8-B11B6DB767AB}"/>
          </ac:spMkLst>
        </pc:spChg>
        <pc:spChg chg="add del">
          <ac:chgData name="Mohit Rathod" userId="ffef62b242d1b96b" providerId="LiveId" clId="{DD97E463-2F1A-4A08-A400-B1034B785DD5}" dt="2023-12-24T20:46:36.811" v="8" actId="26606"/>
          <ac:spMkLst>
            <pc:docMk/>
            <pc:sldMk cId="95992585" sldId="256"/>
            <ac:spMk id="20" creationId="{E91DC736-0EF8-4F87-9146-EBF1D2EE4D3D}"/>
          </ac:spMkLst>
        </pc:spChg>
        <pc:spChg chg="add del">
          <ac:chgData name="Mohit Rathod" userId="ffef62b242d1b96b" providerId="LiveId" clId="{DD97E463-2F1A-4A08-A400-B1034B785DD5}" dt="2023-12-24T20:46:36.811" v="8" actId="26606"/>
          <ac:spMkLst>
            <pc:docMk/>
            <pc:sldMk cId="95992585" sldId="256"/>
            <ac:spMk id="22" creationId="{097CD68E-23E3-4007-8847-CD0944C4F7BE}"/>
          </ac:spMkLst>
        </pc:spChg>
        <pc:spChg chg="add del">
          <ac:chgData name="Mohit Rathod" userId="ffef62b242d1b96b" providerId="LiveId" clId="{DD97E463-2F1A-4A08-A400-B1034B785DD5}" dt="2023-12-24T20:46:36.811" v="8" actId="26606"/>
          <ac:spMkLst>
            <pc:docMk/>
            <pc:sldMk cId="95992585" sldId="256"/>
            <ac:spMk id="24" creationId="{AF2F604E-43BE-4DC3-B983-E071523364F8}"/>
          </ac:spMkLst>
        </pc:spChg>
        <pc:spChg chg="add del">
          <ac:chgData name="Mohit Rathod" userId="ffef62b242d1b96b" providerId="LiveId" clId="{DD97E463-2F1A-4A08-A400-B1034B785DD5}" dt="2023-12-24T20:46:36.811" v="8" actId="26606"/>
          <ac:spMkLst>
            <pc:docMk/>
            <pc:sldMk cId="95992585" sldId="256"/>
            <ac:spMk id="26" creationId="{08C9B587-E65E-4B52-B37C-ABEBB6E87928}"/>
          </ac:spMkLst>
        </pc:spChg>
        <pc:picChg chg="add del mod">
          <ac:chgData name="Mohit Rathod" userId="ffef62b242d1b96b" providerId="LiveId" clId="{DD97E463-2F1A-4A08-A400-B1034B785DD5}" dt="2023-12-24T20:45:58.210" v="3" actId="26606"/>
          <ac:picMkLst>
            <pc:docMk/>
            <pc:sldMk cId="95992585" sldId="256"/>
            <ac:picMk id="5" creationId="{42C13932-7B4B-1E05-05D4-B2AE7D32CA75}"/>
          </ac:picMkLst>
        </pc:picChg>
        <pc:picChg chg="add mod">
          <ac:chgData name="Mohit Rathod" userId="ffef62b242d1b96b" providerId="LiveId" clId="{DD97E463-2F1A-4A08-A400-B1034B785DD5}" dt="2023-12-24T20:47:00.437" v="15" actId="1076"/>
          <ac:picMkLst>
            <pc:docMk/>
            <pc:sldMk cId="95992585" sldId="256"/>
            <ac:picMk id="7" creationId="{DC5678FD-C236-A364-1EB8-C6E8051C8231}"/>
          </ac:picMkLst>
        </pc:picChg>
        <pc:picChg chg="add del mod">
          <ac:chgData name="Mohit Rathod" userId="ffef62b242d1b96b" providerId="LiveId" clId="{DD97E463-2F1A-4A08-A400-B1034B785DD5}" dt="2023-12-24T20:46:37.235" v="9" actId="26606"/>
          <ac:picMkLst>
            <pc:docMk/>
            <pc:sldMk cId="95992585" sldId="256"/>
            <ac:picMk id="14" creationId="{40F653FF-C6A9-D63B-D10F-EDCE83A4CECE}"/>
          </ac:picMkLst>
        </pc:picChg>
      </pc:sldChg>
      <pc:sldChg chg="addSp delSp modSp mod setBg">
        <pc:chgData name="Mohit Rathod" userId="ffef62b242d1b96b" providerId="LiveId" clId="{DD97E463-2F1A-4A08-A400-B1034B785DD5}" dt="2023-12-24T20:49:01.982" v="37" actId="14100"/>
        <pc:sldMkLst>
          <pc:docMk/>
          <pc:sldMk cId="95992585" sldId="257"/>
        </pc:sldMkLst>
        <pc:spChg chg="add del">
          <ac:chgData name="Mohit Rathod" userId="ffef62b242d1b96b" providerId="LiveId" clId="{DD97E463-2F1A-4A08-A400-B1034B785DD5}" dt="2023-12-24T20:48:45.833" v="34" actId="26606"/>
          <ac:spMkLst>
            <pc:docMk/>
            <pc:sldMk cId="95992585" sldId="257"/>
            <ac:spMk id="7" creationId="{42A4FC2C-047E-45A5-965D-8E1E3BF09BC6}"/>
          </ac:spMkLst>
        </pc:spChg>
        <pc:picChg chg="mod">
          <ac:chgData name="Mohit Rathod" userId="ffef62b242d1b96b" providerId="LiveId" clId="{DD97E463-2F1A-4A08-A400-B1034B785DD5}" dt="2023-12-24T20:49:01.982" v="37" actId="14100"/>
          <ac:picMkLst>
            <pc:docMk/>
            <pc:sldMk cId="95992585" sldId="257"/>
            <ac:picMk id="2" creationId="{E43C730C-B2A9-498E-8C47-15396EE34638}"/>
          </ac:picMkLst>
        </pc:picChg>
      </pc:sldChg>
      <pc:sldChg chg="addSp delSp modSp mod setBg">
        <pc:chgData name="Mohit Rathod" userId="ffef62b242d1b96b" providerId="LiveId" clId="{DD97E463-2F1A-4A08-A400-B1034B785DD5}" dt="2023-12-24T20:49:14.520" v="41" actId="14100"/>
        <pc:sldMkLst>
          <pc:docMk/>
          <pc:sldMk cId="95992585" sldId="258"/>
        </pc:sldMkLst>
        <pc:spChg chg="add del">
          <ac:chgData name="Mohit Rathod" userId="ffef62b242d1b96b" providerId="LiveId" clId="{DD97E463-2F1A-4A08-A400-B1034B785DD5}" dt="2023-12-24T20:48:44.621" v="33" actId="26606"/>
          <ac:spMkLst>
            <pc:docMk/>
            <pc:sldMk cId="95992585" sldId="258"/>
            <ac:spMk id="8" creationId="{42A4FC2C-047E-45A5-965D-8E1E3BF09BC6}"/>
          </ac:spMkLst>
        </pc:spChg>
        <pc:spChg chg="add del">
          <ac:chgData name="Mohit Rathod" userId="ffef62b242d1b96b" providerId="LiveId" clId="{DD97E463-2F1A-4A08-A400-B1034B785DD5}" dt="2023-12-24T20:48:22.943" v="28" actId="26606"/>
          <ac:spMkLst>
            <pc:docMk/>
            <pc:sldMk cId="95992585" sldId="258"/>
            <ac:spMk id="13" creationId="{E5093ECC-8BEB-4546-A80D-0B48876623DE}"/>
          </ac:spMkLst>
        </pc:spChg>
        <pc:picChg chg="mod">
          <ac:chgData name="Mohit Rathod" userId="ffef62b242d1b96b" providerId="LiveId" clId="{DD97E463-2F1A-4A08-A400-B1034B785DD5}" dt="2023-12-24T20:49:14.520" v="41" actId="14100"/>
          <ac:picMkLst>
            <pc:docMk/>
            <pc:sldMk cId="95992585" sldId="258"/>
            <ac:picMk id="3" creationId="{957E55A8-E6D1-4544-9856-002397D44927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6/30/2025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6/30/2025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Video 6" descr="Skyscrapers And Location Icons">
            <a:extLst>
              <a:ext uri="{FF2B5EF4-FFF2-40B4-BE49-F238E27FC236}">
                <a16:creationId xmlns:a16="http://schemas.microsoft.com/office/drawing/2014/main" id="{DC5678FD-C236-A364-1EB8-C6E8051C82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1">
            <a:extLst>
              <a:ext uri="{FF2B5EF4-FFF2-40B4-BE49-F238E27FC236}">
                <a16:creationId xmlns:a16="http://schemas.microsoft.com/office/drawing/2014/main" id="{F7B10035-A7EB-4B00-9E29-FE0516003D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40567" y="304489"/>
            <a:ext cx="8507816" cy="1682931"/>
          </a:xfrm>
        </p:spPr>
        <p:txBody>
          <a:bodyPr anchor="t">
            <a:normAutofit/>
          </a:bodyPr>
          <a:lstStyle/>
          <a:p>
            <a:r>
              <a:rPr lang="en-US" sz="5400" b="1" dirty="0"/>
              <a:t>Real Estate Data Analysis &amp; Market Insights : Calgary</a:t>
            </a:r>
            <a:endParaRPr lang="en-US" sz="4800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Listings Dashboard">
            <a:extLst>
              <a:ext uri="{FF2B5EF4-FFF2-40B4-BE49-F238E27FC236}">
                <a16:creationId xmlns:a16="http://schemas.microsoft.com/office/drawing/2014/main" id="{E43C730C-B2A9-498E-8C47-15396EE34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Realty firms Dashboard">
            <a:extLst>
              <a:ext uri="{FF2B5EF4-FFF2-40B4-BE49-F238E27FC236}">
                <a16:creationId xmlns:a16="http://schemas.microsoft.com/office/drawing/2014/main" id="{957E55A8-E6D1-4544-9856-002397D44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Affordability">
            <a:extLst>
              <a:ext uri="{FF2B5EF4-FFF2-40B4-BE49-F238E27FC236}">
                <a16:creationId xmlns:a16="http://schemas.microsoft.com/office/drawing/2014/main" id="{9C58B074-E33A-4BE2-BBA1-C208A27623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Places by Avg. Price/SqFt.">
            <a:extLst>
              <a:ext uri="{FF2B5EF4-FFF2-40B4-BE49-F238E27FC236}">
                <a16:creationId xmlns:a16="http://schemas.microsoft.com/office/drawing/2014/main" id="{6E88AAD9-BF7D-4260-9A39-5463D1C918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Unit configurations">
            <a:extLst>
              <a:ext uri="{FF2B5EF4-FFF2-40B4-BE49-F238E27FC236}">
                <a16:creationId xmlns:a16="http://schemas.microsoft.com/office/drawing/2014/main" id="{21CF67B7-7AD7-4A42-AB76-5DA516D337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Million Dollar Club">
            <a:extLst>
              <a:ext uri="{FF2B5EF4-FFF2-40B4-BE49-F238E27FC236}">
                <a16:creationId xmlns:a16="http://schemas.microsoft.com/office/drawing/2014/main" id="{7D7E0053-008E-45CF-9CD9-9CEBFF13D7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8224"/>
            <a:ext cx="12192000" cy="62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9</Words>
  <Application>Microsoft Office PowerPoint</Application>
  <PresentationFormat>Widescreen</PresentationFormat>
  <Paragraphs>1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Real Estate Data Analysis &amp; Market Insights : Calgary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Calgary real estate listing data</dc:title>
  <dc:creator>Mohit Rathod</dc:creator>
  <cp:lastModifiedBy>Mohit Rathod</cp:lastModifiedBy>
  <cp:revision>3</cp:revision>
  <dcterms:created xsi:type="dcterms:W3CDTF">2023-12-24T20:45:19Z</dcterms:created>
  <dcterms:modified xsi:type="dcterms:W3CDTF">2025-06-30T22:54:59Z</dcterms:modified>
</cp:coreProperties>
</file>

<file path=docProps/thumbnail.jpeg>
</file>